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5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6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7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0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5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0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E4BAB2C-3F19-4F3A-93DC-4D73CE87ED7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3C77096-42F6-4A83-A57E-79ECE57499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vaccine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en.wikipedia.org/wiki/Diphtheria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hyperlink" Target="http://dictionary.reference.com/browse/musher" TargetMode="External"/><Relationship Id="rId4" Type="http://schemas.openxmlformats.org/officeDocument/2006/relationships/hyperlink" Target="http://www.merriam-webster.com/dictionary/commemorat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ditarod.com/" TargetMode="External"/><Relationship Id="rId2" Type="http://schemas.openxmlformats.org/officeDocument/2006/relationships/hyperlink" Target="http://dictionary.reference.com/browse/route?s=t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veteran" TargetMode="External"/><Relationship Id="rId2" Type="http://schemas.openxmlformats.org/officeDocument/2006/relationships/hyperlink" Target="http://iditarod.com/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eg"/><Relationship Id="rId4" Type="http://schemas.openxmlformats.org/officeDocument/2006/relationships/hyperlink" Target="http://www.merriam-webster.com/dictionary/rooki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2016 </a:t>
            </a:r>
            <a:r>
              <a:rPr lang="en-US" sz="6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Iditarod Race</a:t>
            </a:r>
            <a:endParaRPr lang="en-US" sz="6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881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The Iditarod is a dog sled race from Anchorage, Alaska to Nome, Alaska.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Iditarod Race?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733800"/>
            <a:ext cx="2762250" cy="2762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686" y="3867150"/>
            <a:ext cx="368422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590800"/>
            <a:ext cx="7408333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smtClean="0"/>
              <a:t>In </a:t>
            </a:r>
            <a:r>
              <a:rPr lang="en-US" b="1" smtClean="0"/>
              <a:t>1925 </a:t>
            </a:r>
            <a:r>
              <a:rPr lang="en-US" b="1" dirty="0" smtClean="0">
                <a:hlinkClick r:id="rId2"/>
              </a:rPr>
              <a:t>diphtheria</a:t>
            </a:r>
            <a:r>
              <a:rPr lang="en-US" b="1" dirty="0" smtClean="0"/>
              <a:t> spread throughout the city of Nome.  There is a </a:t>
            </a:r>
            <a:r>
              <a:rPr lang="en-US" b="1" dirty="0" smtClean="0">
                <a:hlinkClick r:id="rId3"/>
              </a:rPr>
              <a:t>vaccine</a:t>
            </a:r>
            <a:r>
              <a:rPr lang="en-US" b="1" dirty="0" smtClean="0"/>
              <a:t> for diphtheria but because of the harsh weather in Alaska it couldn’t be delivered.  Airplanes were not yet reliable transportation in Alaskan weather.  A rescue relay of mushers pulled by trained teams of sled dogs delivered the vaccine and stopped the spread of the deadly disease.  This race is to </a:t>
            </a:r>
            <a:r>
              <a:rPr lang="en-US" b="1" dirty="0" smtClean="0">
                <a:hlinkClick r:id="rId4"/>
              </a:rPr>
              <a:t>commemorate</a:t>
            </a:r>
            <a:r>
              <a:rPr lang="en-US" b="1" dirty="0" smtClean="0"/>
              <a:t> the </a:t>
            </a:r>
            <a:r>
              <a:rPr lang="en-US" b="1" dirty="0" smtClean="0">
                <a:hlinkClick r:id="rId5"/>
              </a:rPr>
              <a:t>mushers</a:t>
            </a:r>
            <a:r>
              <a:rPr lang="en-US" b="1" dirty="0" smtClean="0"/>
              <a:t> and their dogs who raced against time to help the people of Nome.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History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P:\USERS\amieedi\AppData\Local\Microsoft\Windows\Temporary Internet Files\Content.IE5\9DT7QE5C\vaccinerulingboostershots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6382">
            <a:off x="457200" y="1143000"/>
            <a:ext cx="1945153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:\USERS\amieedi\AppData\Local\Microsoft\Windows\Temporary Internet Files\Content.IE5\YNPK3Z7W\diphtheria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2647">
            <a:off x="7104556" y="853647"/>
            <a:ext cx="129032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</a:t>
            </a:r>
            <a:r>
              <a:rPr lang="en-US" dirty="0" smtClean="0">
                <a:hlinkClick r:id="rId2"/>
              </a:rPr>
              <a:t> routes </a:t>
            </a:r>
            <a:r>
              <a:rPr lang="en-US" dirty="0" smtClean="0"/>
              <a:t>that are used for this race, a north and a south route.</a:t>
            </a:r>
          </a:p>
          <a:p>
            <a:r>
              <a:rPr lang="en-US" dirty="0" smtClean="0">
                <a:hlinkClick r:id="rId3"/>
              </a:rPr>
              <a:t>Click here </a:t>
            </a:r>
            <a:r>
              <a:rPr lang="en-US" dirty="0" smtClean="0"/>
              <a:t>to see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which route they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will take this year.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C000"/>
                </a:solidFill>
              </a:rPr>
              <a:t>Two Routes</a:t>
            </a:r>
            <a:endParaRPr lang="en-US" sz="6600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2" t="27907" r="32229" b="34930"/>
          <a:stretch/>
        </p:blipFill>
        <p:spPr>
          <a:xfrm>
            <a:off x="4419600" y="3505200"/>
            <a:ext cx="360968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5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Task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will look over the mushers that are on the </a:t>
            </a:r>
            <a:r>
              <a:rPr lang="en-US" dirty="0">
                <a:hlinkClick r:id="rId2"/>
              </a:rPr>
              <a:t>Iditarod website.  </a:t>
            </a:r>
            <a:r>
              <a:rPr lang="en-US" dirty="0"/>
              <a:t>You will choose one </a:t>
            </a:r>
            <a:r>
              <a:rPr lang="en-US" dirty="0">
                <a:hlinkClick r:id="rId3"/>
              </a:rPr>
              <a:t>veteran</a:t>
            </a:r>
            <a:r>
              <a:rPr lang="en-US" dirty="0"/>
              <a:t> and one </a:t>
            </a:r>
            <a:r>
              <a:rPr lang="en-US" dirty="0">
                <a:hlinkClick r:id="rId4"/>
              </a:rPr>
              <a:t>rookie</a:t>
            </a:r>
            <a:r>
              <a:rPr lang="en-US" dirty="0"/>
              <a:t> musher to follow.  You will use the website to gather information on your two mushers.  Use the sheet your teacher gave you to record your research.  </a:t>
            </a:r>
          </a:p>
          <a:p>
            <a:endParaRPr lang="en-US" dirty="0"/>
          </a:p>
        </p:txBody>
      </p:sp>
      <p:pic>
        <p:nvPicPr>
          <p:cNvPr id="5122" name="Picture 2" descr="P:\USERS\amieedi\AppData\Local\Microsoft\Windows\Temporary Internet Files\Content.IE5\21PBH9QR\6804782984_b0bcc2f513_z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93216"/>
            <a:ext cx="3822700" cy="321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23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follow your mushers progress using the Iditarod website.  Don’t be bothered if your musher does not progress on a certain day.  During the race they will be required to take a 24 hour rest and an 8 hour rest.  </a:t>
            </a:r>
          </a:p>
          <a:p>
            <a:r>
              <a:rPr lang="en-US" dirty="0" smtClean="0"/>
              <a:t>When the race is over you will fill in the rest of the information on your sheet.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Following Your Mushers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P:\USERS\amieedi\AppData\Local\Microsoft\Windows\Temporary Internet Files\Content.IE5\DLAELXBK\Siberian_Husky_agouti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61857"/>
            <a:ext cx="2170761" cy="144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7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260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Waveform</vt:lpstr>
      <vt:lpstr>2016 Iditarod Race</vt:lpstr>
      <vt:lpstr>What is the Iditarod Race?</vt:lpstr>
      <vt:lpstr>History</vt:lpstr>
      <vt:lpstr>Two Routes</vt:lpstr>
      <vt:lpstr>Task</vt:lpstr>
      <vt:lpstr>Following Your Mushers</vt:lpstr>
    </vt:vector>
  </TitlesOfParts>
  <Company>St. Peter Evangelical Lutheran Church of Macomb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Iditarod Race</dc:title>
  <dc:creator>AmieeDi</dc:creator>
  <cp:lastModifiedBy>AmieeDi</cp:lastModifiedBy>
  <cp:revision>8</cp:revision>
  <dcterms:created xsi:type="dcterms:W3CDTF">2015-02-26T13:44:00Z</dcterms:created>
  <dcterms:modified xsi:type="dcterms:W3CDTF">2016-02-26T19:51:34Z</dcterms:modified>
</cp:coreProperties>
</file>